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Average"/>
      <p:regular r:id="rId12"/>
    </p:embeddedFont>
    <p:embeddedFont>
      <p:font typeface="Oswald"/>
      <p:regular r:id="rId13"/>
      <p:bold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Oswald-regular.fntdata"/><Relationship Id="rId12" Type="http://schemas.openxmlformats.org/officeDocument/2006/relationships/font" Target="fonts/Average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Oswa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8a6324e0fe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8a6324e0fe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8a6324e0fe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8a6324e0fe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a6324e0fe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a6324e0fe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94063fbf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94063fbf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894063fbfe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894063fbfe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hyperlink" Target="http://drive.google.com/file/d/14vHfbVoaZKRBGvKZNySmIg7HXC4Ixveg/view" TargetMode="External"/><Relationship Id="rId10" Type="http://schemas.openxmlformats.org/officeDocument/2006/relationships/image" Target="../media/image14.jpg"/><Relationship Id="rId13" Type="http://schemas.openxmlformats.org/officeDocument/2006/relationships/image" Target="../media/image17.jpg"/><Relationship Id="rId1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Relationship Id="rId4" Type="http://schemas.openxmlformats.org/officeDocument/2006/relationships/image" Target="../media/image21.jpg"/><Relationship Id="rId9" Type="http://schemas.openxmlformats.org/officeDocument/2006/relationships/hyperlink" Target="http://drive.google.com/file/d/1OuyO9unDEcRI7u7IA9KWkvI4Huii85JC/view" TargetMode="External"/><Relationship Id="rId14" Type="http://schemas.openxmlformats.org/officeDocument/2006/relationships/image" Target="../media/image3.jpg"/><Relationship Id="rId5" Type="http://schemas.openxmlformats.org/officeDocument/2006/relationships/hyperlink" Target="http://drive.google.com/file/d/1zCDh5drlnkuRZJDhhmHvfyhx1FsR99Kv/view" TargetMode="External"/><Relationship Id="rId6" Type="http://schemas.openxmlformats.org/officeDocument/2006/relationships/image" Target="../media/image8.jpg"/><Relationship Id="rId7" Type="http://schemas.openxmlformats.org/officeDocument/2006/relationships/hyperlink" Target="http://drive.google.com/file/d/1oDJGLDqcZJj5imTdsCxugF9gUaOy0RPV/view" TargetMode="External"/><Relationship Id="rId8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9" Type="http://schemas.openxmlformats.org/officeDocument/2006/relationships/image" Target="../media/image6.jpg"/><Relationship Id="rId5" Type="http://schemas.openxmlformats.org/officeDocument/2006/relationships/image" Target="../media/image13.jpg"/><Relationship Id="rId6" Type="http://schemas.openxmlformats.org/officeDocument/2006/relationships/image" Target="../media/image7.jpg"/><Relationship Id="rId7" Type="http://schemas.openxmlformats.org/officeDocument/2006/relationships/image" Target="../media/image15.jpg"/><Relationship Id="rId8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jpg"/><Relationship Id="rId10" Type="http://schemas.openxmlformats.org/officeDocument/2006/relationships/image" Target="../media/image22.jpg"/><Relationship Id="rId1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Relationship Id="rId4" Type="http://schemas.openxmlformats.org/officeDocument/2006/relationships/image" Target="../media/image9.jpg"/><Relationship Id="rId9" Type="http://schemas.openxmlformats.org/officeDocument/2006/relationships/image" Target="../media/image27.jpg"/><Relationship Id="rId5" Type="http://schemas.openxmlformats.org/officeDocument/2006/relationships/image" Target="../media/image16.jpg"/><Relationship Id="rId6" Type="http://schemas.openxmlformats.org/officeDocument/2006/relationships/image" Target="../media/image11.jpg"/><Relationship Id="rId7" Type="http://schemas.openxmlformats.org/officeDocument/2006/relationships/image" Target="../media/image10.jpg"/><Relationship Id="rId8" Type="http://schemas.openxmlformats.org/officeDocument/2006/relationships/image" Target="../media/image34.jp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7.png"/><Relationship Id="rId10" Type="http://schemas.openxmlformats.org/officeDocument/2006/relationships/image" Target="../media/image26.jpg"/><Relationship Id="rId1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46.jpg"/><Relationship Id="rId9" Type="http://schemas.openxmlformats.org/officeDocument/2006/relationships/image" Target="../media/image33.png"/><Relationship Id="rId5" Type="http://schemas.openxmlformats.org/officeDocument/2006/relationships/image" Target="../media/image28.jpg"/><Relationship Id="rId6" Type="http://schemas.openxmlformats.org/officeDocument/2006/relationships/image" Target="../media/image23.jpg"/><Relationship Id="rId7" Type="http://schemas.openxmlformats.org/officeDocument/2006/relationships/image" Target="../media/image24.jpg"/><Relationship Id="rId8" Type="http://schemas.openxmlformats.org/officeDocument/2006/relationships/image" Target="../media/image35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jpg"/><Relationship Id="rId10" Type="http://schemas.openxmlformats.org/officeDocument/2006/relationships/image" Target="../media/image42.jpg"/><Relationship Id="rId13" Type="http://schemas.openxmlformats.org/officeDocument/2006/relationships/image" Target="../media/image45.jpg"/><Relationship Id="rId1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Relationship Id="rId4" Type="http://schemas.openxmlformats.org/officeDocument/2006/relationships/image" Target="../media/image37.jpg"/><Relationship Id="rId9" Type="http://schemas.openxmlformats.org/officeDocument/2006/relationships/image" Target="../media/image41.jpg"/><Relationship Id="rId5" Type="http://schemas.openxmlformats.org/officeDocument/2006/relationships/image" Target="../media/image39.jpg"/><Relationship Id="rId6" Type="http://schemas.openxmlformats.org/officeDocument/2006/relationships/image" Target="../media/image36.jpg"/><Relationship Id="rId7" Type="http://schemas.openxmlformats.org/officeDocument/2006/relationships/image" Target="../media/image38.jpg"/><Relationship Id="rId8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671258" y="1103625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6400"/>
              <a:t>Němčina v období</a:t>
            </a:r>
            <a:endParaRPr sz="6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6400"/>
              <a:t>distanční výuky</a:t>
            </a:r>
            <a:endParaRPr sz="6400"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K. Charvátová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březen - červen 2020</a:t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4. třída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306">
            <a:off x="1351296" y="1211482"/>
            <a:ext cx="2706709" cy="1653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3746">
            <a:off x="5265975" y="272305"/>
            <a:ext cx="1758229" cy="2402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 title="20200510_100802_r2_v2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8276" y="216278"/>
            <a:ext cx="2229749" cy="125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 title="Vocaroo 03 Jun 2020 17 49 38 GMT+0200 6pkCbVdzaOs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90000" y="384162"/>
            <a:ext cx="807075" cy="8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 title="Suchanek Dialog 1.mp3">
            <a:hlinkClick r:id="rId9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1700" y="1821887"/>
            <a:ext cx="723500" cy="7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10">
            <a:alphaModFix/>
          </a:blip>
          <a:srcRect b="0" l="30770" r="7118" t="0"/>
          <a:stretch/>
        </p:blipFill>
        <p:spPr>
          <a:xfrm rot="-5867146">
            <a:off x="6798553" y="2374327"/>
            <a:ext cx="2312298" cy="180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 title="Viele Wunsche Tomas Roskovec.mp3">
            <a:hlinkClick r:id="rId11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16375" y="1017724"/>
            <a:ext cx="769125" cy="76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3964" y="2896771"/>
            <a:ext cx="1945224" cy="20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000524" y="2866812"/>
            <a:ext cx="1601400" cy="211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077900" y="2896775"/>
            <a:ext cx="1758225" cy="205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5</a:t>
            </a:r>
            <a:r>
              <a:rPr lang="cs"/>
              <a:t>. třída</a:t>
            </a:r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25" y="2196050"/>
            <a:ext cx="1994853" cy="266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4490" y="2195775"/>
            <a:ext cx="1988169" cy="266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1183" y="2195775"/>
            <a:ext cx="1988169" cy="266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5650" y="2571762"/>
            <a:ext cx="2577251" cy="216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07619">
            <a:off x="198875" y="263100"/>
            <a:ext cx="2212249" cy="14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05833">
            <a:off x="1409227" y="891715"/>
            <a:ext cx="2626597" cy="147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27175" y="1084475"/>
            <a:ext cx="2432800" cy="136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303651">
            <a:off x="6541148" y="265875"/>
            <a:ext cx="2426256" cy="152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6</a:t>
            </a:r>
            <a:r>
              <a:rPr lang="cs"/>
              <a:t>. třída</a:t>
            </a:r>
            <a:endParaRPr/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1387" y="1107450"/>
            <a:ext cx="2950023" cy="14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 rotWithShape="1">
          <a:blip r:embed="rId4">
            <a:alphaModFix/>
          </a:blip>
          <a:srcRect b="12012" l="0" r="0" t="4681"/>
          <a:stretch/>
        </p:blipFill>
        <p:spPr>
          <a:xfrm>
            <a:off x="1636325" y="354713"/>
            <a:ext cx="1328549" cy="196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 rotWithShape="1">
          <a:blip r:embed="rId5">
            <a:alphaModFix/>
          </a:blip>
          <a:srcRect b="0" l="0" r="7467" t="4461"/>
          <a:stretch/>
        </p:blipFill>
        <p:spPr>
          <a:xfrm>
            <a:off x="152400" y="182125"/>
            <a:ext cx="1391152" cy="192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278351"/>
            <a:ext cx="2271519" cy="271274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/>
        </p:nvSpPr>
        <p:spPr>
          <a:xfrm>
            <a:off x="4865725" y="1006775"/>
            <a:ext cx="3334800" cy="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91687" y="2661475"/>
            <a:ext cx="1700400" cy="21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59856" y="2620050"/>
            <a:ext cx="1487117" cy="232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25325" y="202728"/>
            <a:ext cx="1391150" cy="224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82900" y="354725"/>
            <a:ext cx="1414300" cy="22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51400" y="2620058"/>
            <a:ext cx="1391150" cy="219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72125" y="2783875"/>
            <a:ext cx="1414300" cy="2290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8</a:t>
            </a:r>
            <a:r>
              <a:rPr lang="cs"/>
              <a:t>. třída</a:t>
            </a:r>
            <a:endParaRPr/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3140">
            <a:off x="274950" y="220101"/>
            <a:ext cx="1233551" cy="2194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 rotWithShape="1">
          <a:blip r:embed="rId4">
            <a:alphaModFix/>
          </a:blip>
          <a:srcRect b="-2170" l="-1300" r="1300" t="2170"/>
          <a:stretch/>
        </p:blipFill>
        <p:spPr>
          <a:xfrm>
            <a:off x="2260025" y="2518650"/>
            <a:ext cx="2092098" cy="25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725" y="2518650"/>
            <a:ext cx="1902625" cy="247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8750" y="2518650"/>
            <a:ext cx="1864121" cy="243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56426" y="120050"/>
            <a:ext cx="2684926" cy="15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8">
            <a:alphaModFix/>
          </a:blip>
          <a:srcRect b="52237" l="0" r="0" t="0"/>
          <a:stretch/>
        </p:blipFill>
        <p:spPr>
          <a:xfrm>
            <a:off x="4599713" y="1053950"/>
            <a:ext cx="1902624" cy="151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456398">
            <a:off x="6495153" y="3324049"/>
            <a:ext cx="2356110" cy="15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57962" y="1847175"/>
            <a:ext cx="2471425" cy="139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5703752">
            <a:off x="2064987" y="-184926"/>
            <a:ext cx="1230523" cy="218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70512" y="1347025"/>
            <a:ext cx="2910851" cy="107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 b="7240" l="11948" r="4787" t="3584"/>
          <a:stretch/>
        </p:blipFill>
        <p:spPr>
          <a:xfrm rot="-348108">
            <a:off x="2619716" y="2781621"/>
            <a:ext cx="1442142" cy="213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74514">
            <a:off x="225048" y="2976626"/>
            <a:ext cx="1450927" cy="200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79668">
            <a:off x="1413981" y="2833543"/>
            <a:ext cx="1529736" cy="211256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9</a:t>
            </a:r>
            <a:r>
              <a:rPr lang="cs"/>
              <a:t>. třída</a:t>
            </a:r>
            <a:endParaRPr/>
          </a:p>
        </p:txBody>
      </p:sp>
      <p:sp>
        <p:nvSpPr>
          <p:cNvPr id="128" name="Google Shape;128;p18"/>
          <p:cNvSpPr txBox="1"/>
          <p:nvPr/>
        </p:nvSpPr>
        <p:spPr>
          <a:xfrm>
            <a:off x="1020000" y="839900"/>
            <a:ext cx="73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Příprava na DSD I                                                       Zkoušky DSD I</a:t>
            </a:r>
            <a:endParaRPr b="1"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9" name="Google Shape;12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34700" y="1286138"/>
            <a:ext cx="2278772" cy="1285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72225" y="1285900"/>
            <a:ext cx="2293862" cy="1285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25525" y="1316725"/>
            <a:ext cx="2023672" cy="138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7888" y="1256123"/>
            <a:ext cx="1462701" cy="197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69466" y="2118120"/>
            <a:ext cx="2275149" cy="127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34700" y="3023601"/>
            <a:ext cx="2293316" cy="1283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09375" y="3022232"/>
            <a:ext cx="2297878" cy="128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48562" y="3757700"/>
            <a:ext cx="2116977" cy="119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