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Nunito" charset="-18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581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74efee3bf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74efee3bf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74efee3bf_0_1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74efee3bf_0_1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74efee3bf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74efee3bf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74efee3b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74efee3bf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74efee3bf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74efee3bf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74efee3bf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74efee3bf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74efee3bf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74efee3bf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74efee3bf_1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74efee3bf_1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apps.org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umimenemecky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488462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Deutschunterricht in der Korona-Zeit</a:t>
            </a:r>
            <a:endParaRPr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1876" y="3051492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Wie lernen die Schüler während der Quarantäne</a:t>
            </a:r>
            <a:endParaRPr dirty="0"/>
          </a:p>
        </p:txBody>
      </p:sp>
      <p:sp>
        <p:nvSpPr>
          <p:cNvPr id="5" name="TextovéPole 4"/>
          <p:cNvSpPr txBox="1"/>
          <p:nvPr/>
        </p:nvSpPr>
        <p:spPr>
          <a:xfrm>
            <a:off x="6455389" y="4005618"/>
            <a:ext cx="174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Alena </a:t>
            </a:r>
            <a:r>
              <a:rPr lang="cs-CZ" dirty="0" err="1" smtClean="0">
                <a:solidFill>
                  <a:schemeClr val="bg1"/>
                </a:solidFill>
              </a:rPr>
              <a:t>Dezortová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80180" y="3596184"/>
            <a:ext cx="1767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März</a:t>
            </a:r>
            <a:r>
              <a:rPr lang="cs-CZ" dirty="0" smtClean="0">
                <a:solidFill>
                  <a:schemeClr val="bg1"/>
                </a:solidFill>
              </a:rPr>
              <a:t> – Juni 2020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Fazit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1"/>
          </p:nvPr>
        </p:nvSpPr>
        <p:spPr>
          <a:xfrm>
            <a:off x="819150" y="1609025"/>
            <a:ext cx="7505700" cy="28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-"/>
            </a:pPr>
            <a:r>
              <a:rPr lang="cs" sz="1800" b="1" dirty="0">
                <a:solidFill>
                  <a:srgbClr val="073763"/>
                </a:solidFill>
              </a:rPr>
              <a:t>Die Schüler und Schülerinnen und ihre Eltern und Familien haben eine tolle Arbeit gemacht!</a:t>
            </a:r>
            <a:endParaRPr sz="1800" b="1" dirty="0">
              <a:solidFill>
                <a:srgbClr val="07376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-"/>
            </a:pPr>
            <a:r>
              <a:rPr lang="cs" sz="1800" b="1" dirty="0">
                <a:solidFill>
                  <a:srgbClr val="073763"/>
                </a:solidFill>
              </a:rPr>
              <a:t>Jeder hat etwas Neues gelernt!</a:t>
            </a:r>
            <a:endParaRPr sz="1800" b="1" dirty="0">
              <a:solidFill>
                <a:srgbClr val="07376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-"/>
            </a:pPr>
            <a:r>
              <a:rPr lang="cs" sz="1800" b="1" dirty="0">
                <a:solidFill>
                  <a:srgbClr val="073763"/>
                </a:solidFill>
              </a:rPr>
              <a:t>Wir hoffen, wir bleiben gesund und munter!</a:t>
            </a:r>
            <a:endParaRPr sz="1800" b="1" dirty="0">
              <a:solidFill>
                <a:srgbClr val="07376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-"/>
            </a:pPr>
            <a:r>
              <a:rPr lang="cs" sz="1800" b="1" dirty="0">
                <a:solidFill>
                  <a:srgbClr val="073763"/>
                </a:solidFill>
              </a:rPr>
              <a:t>Wir freuen uns schon auf den normalen Unterricht in der Schule mit sozialem Kontakt und Freunden :-) :-) :-) :-)! </a:t>
            </a:r>
            <a:endParaRPr sz="1800" b="1" dirty="0">
              <a:solidFill>
                <a:srgbClr val="073763"/>
              </a:solidFill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4293300" y="2036225"/>
            <a:ext cx="2413454" cy="2729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Klassen 1.A + 1.B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1324000" y="1458175"/>
            <a:ext cx="31278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Themen: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- Wetter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- Wochentage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- Jahreszeiten und Monate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- Schulsachen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cs" dirty="0" smtClean="0"/>
              <a:t>Mein Körper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cs" dirty="0" smtClean="0"/>
              <a:t>Obst und Gemüse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Lernen mit Singen von Liedern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492163" y="950663"/>
            <a:ext cx="3845450" cy="288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562412" y="1059700"/>
            <a:ext cx="3554675" cy="2665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4"/>
          <p:cNvCxnSpPr/>
          <p:nvPr/>
        </p:nvCxnSpPr>
        <p:spPr>
          <a:xfrm rot="10800000" flipH="1">
            <a:off x="3374250" y="2814150"/>
            <a:ext cx="464400" cy="15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Schulsachen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1. Klasse</a:t>
            </a:r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Das ist unser Klassenzimmer…..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 - Lied von Martina Schwarz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5" name="Google Shape;14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6397250" y="627805"/>
            <a:ext cx="2016348" cy="3561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370274" y="627801"/>
            <a:ext cx="2729126" cy="34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007" y="2826800"/>
            <a:ext cx="3012526" cy="198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697975" y="657100"/>
            <a:ext cx="27840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2. Klasse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Thema: Familie</a:t>
            </a: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1"/>
          </p:nvPr>
        </p:nvSpPr>
        <p:spPr>
          <a:xfrm>
            <a:off x="498143" y="1701225"/>
            <a:ext cx="7752657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cs" dirty="0"/>
              <a:t>Planetino </a:t>
            </a:r>
            <a:r>
              <a:rPr lang="cs" dirty="0" smtClean="0"/>
              <a:t>1 - Kursbuch </a:t>
            </a:r>
            <a:r>
              <a:rPr lang="cs" dirty="0"/>
              <a:t>und Arbeitsbuch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cs" u="sng" dirty="0">
                <a:solidFill>
                  <a:schemeClr val="hlink"/>
                </a:solidFill>
                <a:hlinkClick r:id="rId3"/>
              </a:rPr>
              <a:t>www.learningapps.org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cs" u="sng" dirty="0">
                <a:solidFill>
                  <a:schemeClr val="hlink"/>
                </a:solidFill>
                <a:hlinkClick r:id="rId4"/>
              </a:rPr>
              <a:t>www.umimenemecky.cz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3794424" y="427501"/>
            <a:ext cx="2857026" cy="345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5787675" y="1798450"/>
            <a:ext cx="3386400" cy="25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6275" y="2666125"/>
            <a:ext cx="5868526" cy="2095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2241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2. Klasse - Zahlen 1 - 20</a:t>
            </a:r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75" y="1467500"/>
            <a:ext cx="5800725" cy="28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0375" y="2888625"/>
            <a:ext cx="4231425" cy="192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</a:t>
            </a:r>
            <a:r>
              <a:rPr lang="cs-CZ" dirty="0" err="1" smtClean="0"/>
              <a:t>Klasse</a:t>
            </a:r>
            <a:r>
              <a:rPr lang="cs-CZ" dirty="0" smtClean="0"/>
              <a:t> – </a:t>
            </a:r>
            <a:r>
              <a:rPr lang="cs-CZ" dirty="0" err="1" smtClean="0"/>
              <a:t>Themen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9150" y="1460310"/>
            <a:ext cx="7505700" cy="2978415"/>
          </a:xfrm>
        </p:spPr>
        <p:txBody>
          <a:bodyPr/>
          <a:lstStyle/>
          <a:p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Zirkus</a:t>
            </a:r>
            <a:r>
              <a:rPr lang="cs-CZ" dirty="0" smtClean="0"/>
              <a:t>: </a:t>
            </a:r>
            <a:r>
              <a:rPr lang="cs-CZ" dirty="0" err="1" smtClean="0"/>
              <a:t>Tiere</a:t>
            </a:r>
            <a:r>
              <a:rPr lang="cs-CZ" dirty="0" smtClean="0"/>
              <a:t> </a:t>
            </a:r>
            <a:r>
              <a:rPr lang="cs-CZ" dirty="0" err="1" smtClean="0"/>
              <a:t>beschreiben</a:t>
            </a:r>
            <a:r>
              <a:rPr lang="cs-CZ" dirty="0" smtClean="0"/>
              <a:t> – </a:t>
            </a:r>
            <a:r>
              <a:rPr lang="cs-CZ" dirty="0" err="1" smtClean="0"/>
              <a:t>Personalpronomen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Akkusativ</a:t>
            </a:r>
            <a:endParaRPr lang="cs-CZ" dirty="0" smtClean="0"/>
          </a:p>
          <a:p>
            <a:r>
              <a:rPr lang="cs-CZ" dirty="0" err="1" smtClean="0"/>
              <a:t>Wir</a:t>
            </a:r>
            <a:r>
              <a:rPr lang="cs-CZ" dirty="0" smtClean="0"/>
              <a:t> </a:t>
            </a:r>
            <a:r>
              <a:rPr lang="cs-CZ" dirty="0" err="1" smtClean="0"/>
              <a:t>feiern</a:t>
            </a:r>
            <a:r>
              <a:rPr lang="cs-CZ" dirty="0" smtClean="0"/>
              <a:t>: </a:t>
            </a:r>
            <a:r>
              <a:rPr lang="cs-CZ" dirty="0" err="1" smtClean="0"/>
              <a:t>Wünsche</a:t>
            </a:r>
            <a:r>
              <a:rPr lang="cs-CZ" dirty="0" smtClean="0"/>
              <a:t> </a:t>
            </a:r>
            <a:r>
              <a:rPr lang="cs-CZ" dirty="0" err="1" smtClean="0"/>
              <a:t>äußern</a:t>
            </a:r>
            <a:endParaRPr lang="cs-CZ" dirty="0" smtClean="0"/>
          </a:p>
          <a:p>
            <a:r>
              <a:rPr lang="cs-CZ" dirty="0" smtClean="0"/>
              <a:t>Datum - </a:t>
            </a:r>
            <a:r>
              <a:rPr lang="cs-CZ" dirty="0" err="1" smtClean="0"/>
              <a:t>Monate</a:t>
            </a:r>
            <a:r>
              <a:rPr lang="cs-CZ" dirty="0" smtClean="0"/>
              <a:t>, </a:t>
            </a:r>
            <a:r>
              <a:rPr lang="cs-CZ" dirty="0" err="1" smtClean="0"/>
              <a:t>Einladung</a:t>
            </a:r>
            <a:r>
              <a:rPr lang="cs-CZ" dirty="0" smtClean="0"/>
              <a:t> </a:t>
            </a:r>
            <a:r>
              <a:rPr lang="cs-CZ" dirty="0" err="1" smtClean="0"/>
              <a:t>schreiben</a:t>
            </a:r>
            <a:endParaRPr lang="cs-CZ" dirty="0" smtClean="0"/>
          </a:p>
          <a:p>
            <a:r>
              <a:rPr lang="cs-CZ" dirty="0" smtClean="0"/>
              <a:t>Essen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Trinken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1364" y="1925329"/>
            <a:ext cx="3887764" cy="249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080" y="2528573"/>
            <a:ext cx="3357920" cy="22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843600" cy="6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4.Klasse - Wir lernen und wiederholen</a:t>
            </a:r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0" name="Google Shape;1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98" y="1447400"/>
            <a:ext cx="5020476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6174" y="1603375"/>
            <a:ext cx="5457225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6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Google classroom - 7.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125" y="329875"/>
            <a:ext cx="6685199" cy="447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6457650" y="417400"/>
            <a:ext cx="2262000" cy="882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Google classroom</a:t>
            </a:r>
            <a:endParaRPr sz="17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24D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>
            <a:spLocks noGrp="1"/>
          </p:cNvSpPr>
          <p:nvPr>
            <p:ph type="title"/>
          </p:nvPr>
        </p:nvSpPr>
        <p:spPr>
          <a:xfrm>
            <a:off x="510100" y="5292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7.A - Aufgaben: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63" y="1264925"/>
            <a:ext cx="5800725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7747" y="882400"/>
            <a:ext cx="5214124" cy="2184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225" y="3690725"/>
            <a:ext cx="8341349" cy="1101300"/>
          </a:xfrm>
          <a:prstGeom prst="rect">
            <a:avLst/>
          </a:prstGeom>
          <a:noFill/>
          <a:ln w="38100" cap="flat" cmpd="dbl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178</Words>
  <Application>Microsoft Office PowerPoint</Application>
  <PresentationFormat>Předvádění na obrazovce (16:9)</PresentationFormat>
  <Paragraphs>37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Nunito</vt:lpstr>
      <vt:lpstr>Calibri</vt:lpstr>
      <vt:lpstr>Shift</vt:lpstr>
      <vt:lpstr>Deutschunterricht in der Korona-Zeit</vt:lpstr>
      <vt:lpstr>Klassen 1.A + 1.B</vt:lpstr>
      <vt:lpstr>Schulsachen 1. Klasse</vt:lpstr>
      <vt:lpstr>2. Klasse Thema: Familie</vt:lpstr>
      <vt:lpstr>2. Klasse - Zahlen 1 - 20</vt:lpstr>
      <vt:lpstr>4. Klasse – Themen:</vt:lpstr>
      <vt:lpstr>4.Klasse - Wir lernen und wiederholen</vt:lpstr>
      <vt:lpstr>Google classroom - 7. A </vt:lpstr>
      <vt:lpstr>7.A - Aufgaben: </vt:lpstr>
      <vt:lpstr>Fazit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Deutschunterricht in der Korona-Zeit</dc:title>
  <dc:creator>alena dezortová</dc:creator>
  <cp:lastModifiedBy>Alena</cp:lastModifiedBy>
  <cp:revision>7</cp:revision>
  <dcterms:modified xsi:type="dcterms:W3CDTF">2020-06-11T07:51:19Z</dcterms:modified>
</cp:coreProperties>
</file>