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ACBC8-8CBC-4548-9722-E92EAEEBD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BEF82A-B69C-4342-B96A-C2DA82C11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5AEFEE-2170-47F9-BE1A-75289363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7917-568A-472B-B134-9C4E0B9DC6F2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58FBB8-B41A-4748-B9D2-68B28C2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7C3286-239D-46AA-B245-E5DFB175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13EF-FD6F-4FCB-A939-1AF855EF10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79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9997A3-8D63-4760-9A38-6F7D86F4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DF1816-B49B-4CE5-9C4D-BBF5FC963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CD5D8B-D81D-42EE-9AF8-17D643F1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7917-568A-472B-B134-9C4E0B9DC6F2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78EF55-AC6F-4681-8657-E4B9FA52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BBADE7-90C6-455F-A5EA-C8E231BD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13EF-FD6F-4FCB-A939-1AF855EF10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87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B8846B1-D385-423A-B6F3-A96D3D326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33CE94-EDC8-42D3-8274-6567AB456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3BF54A-4362-40D3-89FB-20E042F1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7917-568A-472B-B134-9C4E0B9DC6F2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6327F6-8462-4F9B-9335-FE089FBD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203FB5-AADB-48AD-A520-4DFAFF77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13EF-FD6F-4FCB-A939-1AF855EF10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7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9C5CD-B6F6-4632-8A28-D6EA68E8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307594-B481-437E-B966-D0493DD54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397ADF-F025-46A4-8A22-47B1E9D3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7917-568A-472B-B134-9C4E0B9DC6F2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C0507D-6D58-4058-8F35-A1445036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8910FC-477D-4C3B-9F02-9BD92540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13EF-FD6F-4FCB-A939-1AF855EF10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48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F870A-148B-40F2-88E0-48D16792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201AF4-424E-487D-B233-7B70ED21F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F19C08-40FE-4E68-9EB2-369EC6C8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7917-568A-472B-B134-9C4E0B9DC6F2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5EC9A5-27B4-4936-B28B-87695E79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20024B-CB65-4E6E-8DBB-7AEDEB5D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13EF-FD6F-4FCB-A939-1AF855EF10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11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C1BF4-BA43-43EE-A8D5-3D920AB4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40739-7AA6-4AEE-A816-8B13EF1F9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51048BD-4947-4478-9011-EC02AD3D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8F2872-0335-43D4-835B-C499AA2B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7917-568A-472B-B134-9C4E0B9DC6F2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CA5842-C08B-4D98-BC70-29EAF398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CDF09C-E8B1-4944-827B-A1BB3028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13EF-FD6F-4FCB-A939-1AF855EF10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82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E6964-7B20-486F-8DAC-70299D09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048A53-FF5A-403C-9F1A-E25C8C00E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CDE040-C26F-414E-94A4-EA53A531E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CC0D3DD-079E-4295-9602-5A428E695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5BB4CC7-7A07-4322-802C-64C394BD5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AFDC8C3-4208-4AFE-90F5-C655F1D2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7917-568A-472B-B134-9C4E0B9DC6F2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0C9A2D7-124A-413C-9FBE-DDF5C98D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FABB6C5-7CAB-40BF-8682-B4700073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13EF-FD6F-4FCB-A939-1AF855EF10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08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C6642-595F-44C3-AE6E-04B850F9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B026FBF-C678-402A-A5FE-E646784EB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7917-568A-472B-B134-9C4E0B9DC6F2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A0783F-DD32-4A4B-9412-58F9A1A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0368EF-08FD-45C5-9F09-DF8E23D3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13EF-FD6F-4FCB-A939-1AF855EF10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59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C603517-3A5C-436D-82F5-4B63AF7C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7917-568A-472B-B134-9C4E0B9DC6F2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D6ABF2-EEED-4CB8-A550-F865BD52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9EAE96-BF3D-4726-81E6-C39DA90D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13EF-FD6F-4FCB-A939-1AF855EF10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87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653770-438B-4147-A44E-E49B5E26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484BAD-81F9-4672-8688-231B69DD6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D67F33-6956-4387-8007-E718EB3D6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B7BA2B-D5EA-4B65-A984-211A7D6A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7917-568A-472B-B134-9C4E0B9DC6F2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530901-A1AC-4E10-A2F4-539CC0AF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593360-3DA9-4935-A6EB-146BF591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13EF-FD6F-4FCB-A939-1AF855EF10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10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81E267-FE0E-45E4-BBDA-275F4A50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965D5E5-DEB2-4DF7-8A59-FAA0C1470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EC785B-54EF-465A-BECD-60C650559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F4A3E9-78CB-4861-AC5A-077B0D34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7917-568A-472B-B134-9C4E0B9DC6F2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E3425D-A1E0-4B08-B96E-B425EEA6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CBE0D8-E6E0-4A81-89CF-A459B036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13EF-FD6F-4FCB-A939-1AF855EF10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33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C001F5C-DC01-4045-986A-8A08A4474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88A197-F05B-41AA-82DC-127652E86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8DD0AD-96DD-4B0D-A3B2-E7475C0FD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27917-568A-472B-B134-9C4E0B9DC6F2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7A5253-77B4-4CA7-9398-7B1F6E579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B30DDC-41A7-4D9D-B641-DA838418A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A13EF-FD6F-4FCB-A939-1AF855EF10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25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46E948-176B-418D-A8ED-059F5B783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cs-CZ" sz="7200"/>
              <a:t>Angličtina</a:t>
            </a:r>
            <a:br>
              <a:rPr lang="cs-CZ" sz="7200"/>
            </a:br>
            <a:r>
              <a:rPr lang="cs-CZ" sz="7200"/>
              <a:t>březen-červen 2020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B088278-BC67-48F8-B498-3582EB856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cs-CZ" sz="2800"/>
              <a:t>6.A a 6.B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37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3806F-6C94-495A-B9A5-E68EDA8B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Opakovali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gramatiku</a:t>
            </a:r>
            <a:r>
              <a:rPr lang="cs-CZ" dirty="0"/>
              <a:t>…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4B7485-7659-4BAC-8265-02584E44A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0" r="-4" b="1709"/>
          <a:stretch/>
        </p:blipFill>
        <p:spPr>
          <a:xfrm>
            <a:off x="2135180" y="164573"/>
            <a:ext cx="2136420" cy="1636279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DB18183-CD4F-435A-BC42-900E6407AC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49" b="5"/>
          <a:stretch/>
        </p:blipFill>
        <p:spPr>
          <a:xfrm>
            <a:off x="5980302" y="1465907"/>
            <a:ext cx="1827742" cy="14821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49F5ADC-8E5F-4A10-9835-37AD375F1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24" y="3881213"/>
            <a:ext cx="2594886" cy="2075908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191B650-273E-45BD-A3B6-1864DE8E2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725024" y="553960"/>
            <a:ext cx="2260711" cy="18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51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DC1908-2040-4572-A7F4-9F46F6845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Všechny děti moc chválím za píli!</a:t>
            </a:r>
            <a:b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8D9504-26F9-4B06-8AA5-9A24237E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04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Google vyzve TikTok. Spustí YouTube Shorts - Cnews.cz">
            <a:extLst>
              <a:ext uri="{FF2B5EF4-FFF2-40B4-BE49-F238E27FC236}">
                <a16:creationId xmlns:a16="http://schemas.microsoft.com/office/drawing/2014/main" id="{4A97081B-71C4-41EA-868B-F53071B0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60" y="346167"/>
            <a:ext cx="2824793" cy="15889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oogle Classroom z pohledu školního G Suite a osobního Google účtu ...">
            <a:extLst>
              <a:ext uri="{FF2B5EF4-FFF2-40B4-BE49-F238E27FC236}">
                <a16:creationId xmlns:a16="http://schemas.microsoft.com/office/drawing/2014/main" id="{FD727924-B549-437C-B388-A8DE8295DC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7106" y="346167"/>
            <a:ext cx="3065235" cy="15479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caBee - Česko - WocaBee aplikace dostupná od září 2018 | Facebook">
            <a:extLst>
              <a:ext uri="{FF2B5EF4-FFF2-40B4-BE49-F238E27FC236}">
                <a16:creationId xmlns:a16="http://schemas.microsoft.com/office/drawing/2014/main" id="{745D1D71-4A0E-4F89-A957-B780DB9DF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473" y="2634533"/>
            <a:ext cx="2827924" cy="15889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hoot! | ZŠ Ostašov">
            <a:extLst>
              <a:ext uri="{FF2B5EF4-FFF2-40B4-BE49-F238E27FC236}">
                <a16:creationId xmlns:a16="http://schemas.microsoft.com/office/drawing/2014/main" id="{53A42007-B0AA-4017-AEAB-BA6688EC9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750" y="4930536"/>
            <a:ext cx="2851647" cy="15826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F14E48EA-CE42-4007-9F10-7F2602396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882" y="4930535"/>
            <a:ext cx="1581298" cy="1581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-680"/>
            <a:ext cx="4236873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34D978-501F-48BF-BBD7-3B296B361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152" y="1010485"/>
            <a:ext cx="2840391" cy="3353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 jsme používali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802074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4571549"/>
            <a:ext cx="811398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Umíme anglicky - RECENZE, srovnání a zkušenosti Červen 2020 | 5nej.cz">
            <a:extLst>
              <a:ext uri="{FF2B5EF4-FFF2-40B4-BE49-F238E27FC236}">
                <a16:creationId xmlns:a16="http://schemas.microsoft.com/office/drawing/2014/main" id="{52D9207D-53D6-4FA2-A5A6-EB040102E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109" y="2636436"/>
            <a:ext cx="1714847" cy="17148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45715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98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Kahoot! | ZŠ Ostašov">
            <a:extLst>
              <a:ext uri="{FF2B5EF4-FFF2-40B4-BE49-F238E27FC236}">
                <a16:creationId xmlns:a16="http://schemas.microsoft.com/office/drawing/2014/main" id="{729CE203-49E8-4A0C-B67A-66B89269AA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49" y="1014899"/>
            <a:ext cx="3122143" cy="17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650B284-1FA3-4471-9470-EB407DCA0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64" b="5"/>
          <a:stretch/>
        </p:blipFill>
        <p:spPr>
          <a:xfrm>
            <a:off x="807275" y="3748194"/>
            <a:ext cx="2735491" cy="2471631"/>
          </a:xfrm>
          <a:prstGeom prst="rect">
            <a:avLst/>
          </a:prstGeom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F423FD6-8D55-4254-AD58-2EB428AC95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77" b="3"/>
          <a:stretch/>
        </p:blipFill>
        <p:spPr>
          <a:xfrm>
            <a:off x="4381676" y="2049247"/>
            <a:ext cx="3252903" cy="2773566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A6CB27-6D5E-474D-B419-132B04250B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20" r="4677" b="-4"/>
          <a:stretch/>
        </p:blipFill>
        <p:spPr>
          <a:xfrm>
            <a:off x="8313518" y="1809575"/>
            <a:ext cx="3252903" cy="32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9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CAC6D-B178-4BA7-8D22-212168D0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999" y="1396289"/>
            <a:ext cx="5277333" cy="1325563"/>
          </a:xfrm>
        </p:spPr>
        <p:txBody>
          <a:bodyPr>
            <a:normAutofit/>
          </a:bodyPr>
          <a:lstStyle/>
          <a:p>
            <a:r>
              <a:rPr lang="cs-CZ" dirty="0" err="1"/>
              <a:t>wocabee</a:t>
            </a:r>
            <a:endParaRPr lang="cs-CZ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2056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24C56C-16DA-4A42-AC33-ED7E10F5C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" r="-4" b="29181"/>
          <a:stretch/>
        </p:blipFill>
        <p:spPr>
          <a:xfrm>
            <a:off x="1516648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21A48F9-19F6-4BB5-A7E7-813D464D1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516"/>
          <a:stretch/>
        </p:blipFill>
        <p:spPr>
          <a:xfrm>
            <a:off x="20" y="3075259"/>
            <a:ext cx="4801068" cy="3782741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217908" y="0"/>
                </a:moveTo>
                <a:cubicBezTo>
                  <a:pt x="3644559" y="0"/>
                  <a:pt x="4801088" y="1156529"/>
                  <a:pt x="4801088" y="2583180"/>
                </a:cubicBezTo>
                <a:cubicBezTo>
                  <a:pt x="4801088" y="2939843"/>
                  <a:pt x="4728805" y="3279623"/>
                  <a:pt x="4598089" y="3588671"/>
                </a:cubicBezTo>
                <a:lnTo>
                  <a:pt x="4504600" y="3782741"/>
                </a:lnTo>
                <a:lnTo>
                  <a:pt x="0" y="3782741"/>
                </a:lnTo>
                <a:lnTo>
                  <a:pt x="0" y="1263826"/>
                </a:lnTo>
                <a:lnTo>
                  <a:pt x="75894" y="1138900"/>
                </a:lnTo>
                <a:cubicBezTo>
                  <a:pt x="540111" y="451769"/>
                  <a:pt x="1326251" y="0"/>
                  <a:pt x="2217908" y="0"/>
                </a:cubicBezTo>
                <a:close/>
              </a:path>
            </a:pathLst>
          </a:custGeom>
        </p:spPr>
      </p:pic>
      <p:pic>
        <p:nvPicPr>
          <p:cNvPr id="15" name="Picture 4" descr="WocaBee - Česko - WocaBee aplikace dostupná od září 2018 | Facebook">
            <a:extLst>
              <a:ext uri="{FF2B5EF4-FFF2-40B4-BE49-F238E27FC236}">
                <a16:creationId xmlns:a16="http://schemas.microsoft.com/office/drawing/2014/main" id="{3F318DE6-34FD-4709-BFDD-9C36937DB8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641" y="1783876"/>
            <a:ext cx="5959304" cy="33483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58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E4DA6A-3147-4643-9DA5-9CC44D75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cs-CZ" dirty="0"/>
              <a:t>Umíme anglicky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367DFA-57AF-4A67-A82E-65A7F43F7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9" r="13018" b="-4"/>
          <a:stretch/>
        </p:blipFill>
        <p:spPr>
          <a:xfrm>
            <a:off x="3559121" y="2661259"/>
            <a:ext cx="3608911" cy="3608911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454B2D5-7848-49CD-AC09-06183C7FB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5" r="3" b="3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AE7068E-B175-4BC6-A536-1B8B1B6C12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59" r="5" b="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pic>
        <p:nvPicPr>
          <p:cNvPr id="4098" name="Picture 2" descr="Umíme anglicky - RECENZE, srovnání a zkušenosti Červen 2020 | 5nej.cz">
            <a:extLst>
              <a:ext uri="{FF2B5EF4-FFF2-40B4-BE49-F238E27FC236}">
                <a16:creationId xmlns:a16="http://schemas.microsoft.com/office/drawing/2014/main" id="{CDF03D0E-6CF3-47CF-B570-D444B59D82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178" y="984687"/>
            <a:ext cx="3836647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65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26DC2-0BB6-4A36-ABD5-DEF39EB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4800" dirty="0"/>
              <a:t>Procvičování…</a:t>
            </a:r>
            <a:endParaRPr lang="en-US" sz="4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0" descr="See the source image">
            <a:extLst>
              <a:ext uri="{FF2B5EF4-FFF2-40B4-BE49-F238E27FC236}">
                <a16:creationId xmlns:a16="http://schemas.microsoft.com/office/drawing/2014/main" id="{20579350-69AF-45F7-8CD1-E8F3B421A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603" y="1564753"/>
            <a:ext cx="1837266" cy="183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E5FCBF6-F561-41CE-84D5-AB779BA3D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249" r="25381" b="2"/>
          <a:stretch/>
        </p:blipFill>
        <p:spPr>
          <a:xfrm>
            <a:off x="5333582" y="1564075"/>
            <a:ext cx="1524835" cy="183794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A4C732-F3B4-4A16-9EC5-DC4DFC85FF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09" r="-4" b="-4"/>
          <a:stretch/>
        </p:blipFill>
        <p:spPr>
          <a:xfrm>
            <a:off x="8891793" y="1802337"/>
            <a:ext cx="1837944" cy="136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09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9E377C-AF4F-4D9B-BAC0-BE3156810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Čtení</a:t>
            </a:r>
            <a:r>
              <a:rPr lang="en-US" dirty="0"/>
              <a:t> s </a:t>
            </a:r>
            <a:r>
              <a:rPr lang="en-US" dirty="0" err="1"/>
              <a:t>porozuměním</a:t>
            </a:r>
            <a:r>
              <a:rPr lang="cs-CZ" dirty="0"/>
              <a:t>…</a:t>
            </a:r>
            <a:endParaRPr lang="en-US" dirty="0"/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52BA7CC2-FD76-4B33-97C8-9E9775663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98" r="1200" b="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BD31168-00D7-46C3-8D77-7906BD67E542}"/>
              </a:ext>
            </a:extLst>
          </p:cNvPr>
          <p:cNvSpPr/>
          <p:nvPr/>
        </p:nvSpPr>
        <p:spPr>
          <a:xfrm>
            <a:off x="6289158" y="2279018"/>
            <a:ext cx="5259714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effectLst/>
              </a:rPr>
              <a:t>Kapitola 7- hurikán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 </a:t>
            </a:r>
            <a:endParaRPr lang="en-US" sz="150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Jednoho dne přijdou tři pánové do domu Robinsona Crusoe. Nabídnou mu, jestli nechce jet s nimi do Afriky a on souhlasil. Rozloučil se se svou ženou a odjel.</a:t>
            </a:r>
            <a:endParaRPr lang="en-US" sz="150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Měli velkou loď a na ní bylo 17 mužů. O týden plavby se k lodi přiblížil velký hurikán. Po třech dnech přestal. Loď byla zničená a do Afriky by nedojela. Jenže tento večer byl druhý hurikán. A byl silný vítr. A pak přišla vlna a loď potopila.</a:t>
            </a:r>
            <a:endParaRPr lang="en-US" sz="1500">
              <a:effectLst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/>
              <a:t>Když se Robinson vynořil, vlna ho odnesla na souš. Po nějaké době začal hledat ostatní muže, ale byl sám. Všichni umřeli kromě něho</a:t>
            </a:r>
          </a:p>
        </p:txBody>
      </p:sp>
    </p:spTree>
    <p:extLst>
      <p:ext uri="{BB962C8B-B14F-4D97-AF65-F5344CB8AC3E}">
        <p14:creationId xmlns:p14="http://schemas.microsoft.com/office/powerpoint/2010/main" val="2537517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C7EC2C-A714-40DC-A0DE-A2E9D33E4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97" b="-4"/>
          <a:stretch/>
        </p:blipFill>
        <p:spPr>
          <a:xfrm>
            <a:off x="6016734" y="2871982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DA85DE-4495-418B-B174-FFB0110B8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27" b="-2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2A4BF84-5A5E-4F59-B3C8-D4044C02A3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25"/>
          <a:stretch/>
        </p:blipFill>
        <p:spPr>
          <a:xfrm>
            <a:off x="8214612" y="3486457"/>
            <a:ext cx="3977388" cy="337155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pic>
        <p:nvPicPr>
          <p:cNvPr id="7172" name="Picture 4" descr="YouTube Music novým partnerem Colours of Ostrava | MediaGuru">
            <a:extLst>
              <a:ext uri="{FF2B5EF4-FFF2-40B4-BE49-F238E27FC236}">
                <a16:creationId xmlns:a16="http://schemas.microsoft.com/office/drawing/2014/main" id="{4C4E1FBF-A280-48D1-9D22-D0507404E9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36" y="2653358"/>
            <a:ext cx="4671188" cy="330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96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272B89-E56A-465C-931C-A4D071210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Procvičovali jsme i výslovnost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B550B78-2502-4207-A682-921A2CDF6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303" y="2461119"/>
            <a:ext cx="7287592" cy="4151952"/>
          </a:xfrm>
          <a:prstGeom prst="rect">
            <a:avLst/>
          </a:prstGeom>
        </p:spPr>
      </p:pic>
      <p:pic>
        <p:nvPicPr>
          <p:cNvPr id="5" name="Picture 14" descr="Google vyzve TikTok. Spustí YouTube Shorts - Cnews.cz">
            <a:extLst>
              <a:ext uri="{FF2B5EF4-FFF2-40B4-BE49-F238E27FC236}">
                <a16:creationId xmlns:a16="http://schemas.microsoft.com/office/drawing/2014/main" id="{E057776E-EF90-40EC-B177-6DC36EA47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8347" y="3003550"/>
            <a:ext cx="3620041" cy="20093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227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158</Words>
  <Application>Microsoft Office PowerPoint</Application>
  <PresentationFormat>Širokoúhlá obrazovka</PresentationFormat>
  <Paragraphs>16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Angličtina březen-červen 2020</vt:lpstr>
      <vt:lpstr>Co jsme používali</vt:lpstr>
      <vt:lpstr>Prezentace aplikace PowerPoint</vt:lpstr>
      <vt:lpstr>wocabee</vt:lpstr>
      <vt:lpstr>Umíme anglicky</vt:lpstr>
      <vt:lpstr>Procvičování…</vt:lpstr>
      <vt:lpstr>Čtení s porozuměním…</vt:lpstr>
      <vt:lpstr>Prezentace aplikace PowerPoint</vt:lpstr>
      <vt:lpstr>Procvičovali jsme i výslovnost</vt:lpstr>
      <vt:lpstr>Opakovali jsme gramatiku…</vt:lpstr>
      <vt:lpstr>Všechny děti moc chválím za píli!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Angličtina březen-červen 2020</dc:title>
  <dc:creator>Martina Ježková</dc:creator>
  <cp:lastModifiedBy>Martina Ježková</cp:lastModifiedBy>
  <cp:revision>2</cp:revision>
  <dcterms:created xsi:type="dcterms:W3CDTF">2020-06-12T16:44:33Z</dcterms:created>
  <dcterms:modified xsi:type="dcterms:W3CDTF">2020-06-12T16:54:08Z</dcterms:modified>
</cp:coreProperties>
</file>