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5" r:id="rId10"/>
    <p:sldId id="264" r:id="rId11"/>
    <p:sldId id="266" r:id="rId12"/>
    <p:sldId id="272" r:id="rId13"/>
    <p:sldId id="268" r:id="rId14"/>
    <p:sldId id="269" r:id="rId15"/>
    <p:sldId id="270" r:id="rId16"/>
    <p:sldId id="267" r:id="rId17"/>
    <p:sldId id="271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22B34-8A62-4D25-BBC9-C3344B147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7013FE-9878-47C1-AD2E-4020734E7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AA7890-B3E7-4AB6-A940-51501B07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9EFCDA-6D14-4AFB-85FE-93D57BEF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4AF51A-A467-4C4B-B732-DF3679C6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47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B3669-040F-4321-8516-A1758D02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E5F165-D66B-498C-91DE-4D60592BF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3DBD4A-AF5A-4A8B-AE64-F12E8417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791935-AB24-40C6-96F0-62F137A8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F29BBD-18A6-4FB9-A2AD-6FC93917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86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87304F8-3755-484C-9193-43093D308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890F2-4272-4034-95A3-77EE8B7DF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57D870-1E33-4DDE-BD8C-1B8F3514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C7DCB5-6C45-43AF-AFE4-5604AC04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525046-C79A-456B-9B2E-3B526A1C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5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B3047-B5F6-4F31-A3CF-CEE73787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6044F-C4A7-4147-B669-0201EDF06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A29119-3C00-4EDD-BC07-01716D94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53303-3A51-4FE6-A13A-BD6F1938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CD3F88-7809-4EF1-95DA-D80EA87C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35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23123-E504-40A2-97F1-83CC3B16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C28833-F978-4898-9290-24062679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B784FA-6A67-4481-8560-9ABA358D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ED8B5F-C5C5-4D08-8E81-E4DA3456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8D25D5-9A76-405E-B4EB-30752ECE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48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F3A4A-235A-450D-ADB2-75714E36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113534-A910-40A9-8270-1F6EE1D22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E191CB-B1D1-4B31-B98F-CD7813AF2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B73D73-3A33-4198-8330-6F41F38B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1E98B6-342C-4150-9F2F-B3442148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8E2EC0-C69C-42FA-92EF-5495482B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8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0B731-F593-4EEE-8F2A-47E07453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208B8F-B6C7-4B88-848B-4084B1614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9E624A-595E-4252-9E5C-999508B1C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0990B4-1035-4C49-AB7D-E486F7F44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996D7D5-12AD-496B-9392-12001E35B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D3B4DD-EE58-40B9-8F89-52B4EF6D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8A7C1B-6231-4CF3-8EEE-B054EF24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1FA41A-7754-4E0F-8246-7085B412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0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0C950-39B8-4516-858F-3D82F400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CFA81E4-834A-4957-AC84-0CDD71F8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A1DD3D-5EE5-4C4F-A991-1244F9A4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F8249F-7101-420C-BAD8-7ABAD9FA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23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B1D7E8-ACEE-4BC4-844F-2F1BEED6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8ED1C6-F180-4717-992C-2D9111AB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91CACC-421F-4D82-9829-3EA2A6D1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18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999A6F-DAA5-40C6-876A-258E2A5D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DBE1D-DD43-40BB-A3B4-ED8A5A4A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8CB0BE-BE06-4AC0-A7AF-6C6219E96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0BE1B1-3B09-4EED-A74A-6E09317A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83CE9B-7D17-4EC4-A687-F6CA6245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9D7630-0113-4A7D-ACD7-C3DFA12F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D9A1D-446F-4541-885C-D4647286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46BD23-64EE-4C20-984E-EECE6C94C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1F14A6-C513-49AD-92E7-D11515EB2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C56958-4E62-494B-A798-B875D338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37FDD2-F03A-4847-8EAD-FA196A10D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911414-F04E-4AF1-97F9-A668CA70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14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EB31F5B-2579-441E-AE0A-DC5D158D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7A6E84-8F14-42A2-882B-E56A61D22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9D84E-C065-4917-B442-35F34E1DD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C400-BE85-498B-A2D7-B26C27FB6CEC}" type="datetimeFigureOut">
              <a:rPr lang="cs-CZ" smtClean="0"/>
              <a:t>12.06.2020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D5F08-3AF1-44D8-A46C-3458EC789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625A10-4809-411E-935E-DFAAB782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DF37-6837-4244-A317-27DDE034F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81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630647-02BE-4D19-9455-93AB2DB49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cs-CZ" sz="7200"/>
              <a:t>Chemie </a:t>
            </a:r>
            <a:br>
              <a:rPr lang="cs-CZ" sz="7200"/>
            </a:br>
            <a:r>
              <a:rPr lang="cs-CZ" sz="7200"/>
              <a:t> březen- červen 2020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800E52-5FD4-4FFB-8571-1C2D5A6B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2800" dirty="0"/>
              <a:t>7,A, 7.B, 8.A, 8.B, 9.A, 9.B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87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5023A33-56DF-491A-AC86-C91A560A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54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A83E37-90BF-427F-8D1B-4A22135C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99377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098" name="Picture 2" descr="Kahoot! | ZŠ Ostašov">
            <a:extLst>
              <a:ext uri="{FF2B5EF4-FFF2-40B4-BE49-F238E27FC236}">
                <a16:creationId xmlns:a16="http://schemas.microsoft.com/office/drawing/2014/main" id="{6D78AAA8-5A28-4C2D-B655-DC67E6E65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958" y="3604053"/>
            <a:ext cx="3630641" cy="20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AA691A-3A26-4563-B5BB-CB5EBA28D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92" y="3159489"/>
            <a:ext cx="3630168" cy="2904133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6340603-1CBA-4C23-A762-86D8B0BBE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53400" y="3159489"/>
            <a:ext cx="3630168" cy="29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C9774D-F9C7-4C7C-A4B2-1892558E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Procvičovali z  online učebnice a pracovního sešitu…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8477683-6E42-4733-8592-86282D73A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" r="11402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B8B56DA-91B5-46BF-9899-A715C1F46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318" r="-1" b="1141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EA55DCA-BA39-4513-B15B-595C19817E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45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B766248-3DDA-4767-B2B9-9CC80E8EE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" r="11423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7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74AED44-53CB-43E0-BA1F-F5229C6DF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36" r="6035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míme fakta – Zábavné procvičování znalostí">
            <a:extLst>
              <a:ext uri="{FF2B5EF4-FFF2-40B4-BE49-F238E27FC236}">
                <a16:creationId xmlns:a16="http://schemas.microsoft.com/office/drawing/2014/main" id="{760937C6-B904-4CBB-8765-5D76298D2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632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33BD6D8-E5C2-4307-AB80-199C4B575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65" r="18694" b="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F97A4-044C-4616-BAEF-94BF8461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Dívali se na výuková videa…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06A9152-9C48-4EFC-B6DF-8DEEF1B2F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988" y="3003550"/>
            <a:ext cx="2490788" cy="27368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C9DEE06-BC07-4A1C-8F86-88C78F3CB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3003550"/>
            <a:ext cx="3440113" cy="2736850"/>
          </a:xfrm>
          <a:prstGeom prst="rect">
            <a:avLst/>
          </a:prstGeom>
        </p:spPr>
      </p:pic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C84F6EE3-BBE7-4C1D-B2C9-C6EA143AE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575" y="3003550"/>
            <a:ext cx="3441700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3B7B7A-C46F-4AE1-BE2A-926B28F6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Chválím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za p</a:t>
            </a:r>
            <a:r>
              <a:rPr lang="cs-CZ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ilnou</a:t>
            </a:r>
            <a:r>
              <a:rPr lang="cs-CZ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práci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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12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2914E-AA7B-4EC7-9318-049D2E97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Třídy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prezentace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téma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Prvek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který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mě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zaujal</a:t>
            </a:r>
            <a:endParaRPr lang="en-US" sz="4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Zástupný obsah 8" descr="Kaora's review of What If? Serious Scientific Answers to Absurd ...">
            <a:extLst>
              <a:ext uri="{FF2B5EF4-FFF2-40B4-BE49-F238E27FC236}">
                <a16:creationId xmlns:a16="http://schemas.microsoft.com/office/drawing/2014/main" id="{C0C35E01-2931-4349-927C-2D291F6BE01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 b="18760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98AF56-F28D-4198-AC03-B6C68F673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787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787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0670F7-48FC-411F-A0B2-A4921EE21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7. </a:t>
            </a:r>
            <a:r>
              <a:rPr lang="en-US" b="1" dirty="0" err="1">
                <a:solidFill>
                  <a:schemeClr val="bg1"/>
                </a:solidFill>
              </a:rPr>
              <a:t>Třídy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téma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b="1" dirty="0" err="1">
                <a:solidFill>
                  <a:schemeClr val="bg1"/>
                </a:solidFill>
              </a:rPr>
              <a:t>Prvek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který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mě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zaujal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C5B5972-8B6A-4A82-95F9-C51D32A2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71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2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07F66-FC04-472D-AD1E-C82D3535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8. Třídy  - Poster na téma: kyseliny, soli, neutralizace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CD16439-C575-47DE-9458-D3C99D361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070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C0EB7A-C1FD-4054-B577-49BCC869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8. Třídy  - Poster na téma: kyseliny, soli, neutralizace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90D1455-6CBC-4E70-BE68-6179E6B85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71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0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ADBB69-1D6B-4105-8228-E6B98907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9. Třídy – Víte, co jíte?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F812DEF-F128-4AC3-9DE7-A0A4EDF75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070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1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BA8846-5560-4BD0-B9F9-0757F349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9. třídy- Víte, co jíte?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45FDE1B-B732-4AC6-AFFC-AB81E10A4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9" r="1042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2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ČT spouští vzdělávací web ČT edu, na úvod má tři tisíce videí ...">
            <a:extLst>
              <a:ext uri="{FF2B5EF4-FFF2-40B4-BE49-F238E27FC236}">
                <a16:creationId xmlns:a16="http://schemas.microsoft.com/office/drawing/2014/main" id="{9D462856-0D3A-4947-AB52-9B6DE408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785" y="346167"/>
            <a:ext cx="2362744" cy="15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zkreslená věda (TV seriál) (2014) | ČSFD.cz">
            <a:extLst>
              <a:ext uri="{FF2B5EF4-FFF2-40B4-BE49-F238E27FC236}">
                <a16:creationId xmlns:a16="http://schemas.microsoft.com/office/drawing/2014/main" id="{B7E61F26-6534-4818-B444-893B96CD9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978" y="346167"/>
            <a:ext cx="2975492" cy="1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gle Classroom z pohledu školního G Suite a osobního Google účtu ...">
            <a:extLst>
              <a:ext uri="{FF2B5EF4-FFF2-40B4-BE49-F238E27FC236}">
                <a16:creationId xmlns:a16="http://schemas.microsoft.com/office/drawing/2014/main" id="{606EC783-7294-4B41-9776-BD7E4761CA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0497" y="346168"/>
            <a:ext cx="3060102" cy="15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VÁ ŠKOLA, s.r.o. » Multimediální interaktivní učebnice Chemie">
            <a:extLst>
              <a:ext uri="{FF2B5EF4-FFF2-40B4-BE49-F238E27FC236}">
                <a16:creationId xmlns:a16="http://schemas.microsoft.com/office/drawing/2014/main" id="{64CE545F-7B0A-4F6A-BEF5-B807F963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214" y="2639045"/>
            <a:ext cx="2799883" cy="15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hoot! Studujte zábavným způsobem ITIGIC">
            <a:extLst>
              <a:ext uri="{FF2B5EF4-FFF2-40B4-BE49-F238E27FC236}">
                <a16:creationId xmlns:a16="http://schemas.microsoft.com/office/drawing/2014/main" id="{138AAA1B-75EE-4F03-AA6E-594C975B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762" y="4930536"/>
            <a:ext cx="2813624" cy="15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82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DC744E-E6DF-4BC6-BF3F-153102E0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2840391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800" dirty="0">
                <a:solidFill>
                  <a:srgbClr val="FFFFFF"/>
                </a:solidFill>
              </a:rPr>
              <a:t>Co 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jsme využívali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6" descr="Umíme fakta – Zábavné procvičování znalostí">
            <a:extLst>
              <a:ext uri="{FF2B5EF4-FFF2-40B4-BE49-F238E27FC236}">
                <a16:creationId xmlns:a16="http://schemas.microsoft.com/office/drawing/2014/main" id="{4EA21CA3-9000-4D8A-9546-0A6FA3129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4" y="2955308"/>
            <a:ext cx="27051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3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95023A33-56DF-491A-AC86-C91A560A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54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B60222-3B60-407A-9812-6D1E3D7C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99377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Co jsme hráli </a:t>
            </a:r>
            <a:r>
              <a:rPr lang="en-US" sz="540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3074" name="Picture 2" descr="Kahoot! | ZŠ Ostašov">
            <a:extLst>
              <a:ext uri="{FF2B5EF4-FFF2-40B4-BE49-F238E27FC236}">
                <a16:creationId xmlns:a16="http://schemas.microsoft.com/office/drawing/2014/main" id="{ED58F541-63EB-4C4D-8F74-988DE68D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958" y="3604053"/>
            <a:ext cx="3630641" cy="20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3237A7-275F-4AC3-938B-9995808A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92" y="3159489"/>
            <a:ext cx="3630168" cy="2904133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4D0ED5E-7874-4B0C-8590-94C372866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53400" y="3159489"/>
            <a:ext cx="3630168" cy="29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9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Office PowerPoint</Application>
  <PresentationFormat>Širokoúhlá obrazovka</PresentationFormat>
  <Paragraphs>14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Chemie   březen- červen 2020 </vt:lpstr>
      <vt:lpstr>7. Třídy  prezentace na téma: Prvek, který mě zaujal</vt:lpstr>
      <vt:lpstr>7. Třídy  prezentace na téma: Prvek, který mě zaujal</vt:lpstr>
      <vt:lpstr>8. Třídy  - Poster na téma: kyseliny, soli, neutralizace</vt:lpstr>
      <vt:lpstr>8. Třídy  - Poster na téma: kyseliny, soli, neutralizace</vt:lpstr>
      <vt:lpstr>9. Třídy – Víte, co jíte?</vt:lpstr>
      <vt:lpstr>9. třídy- Víte, co jíte?</vt:lpstr>
      <vt:lpstr> Co jsme využívali</vt:lpstr>
      <vt:lpstr>Co jsme hráli </vt:lpstr>
      <vt:lpstr>  </vt:lpstr>
      <vt:lpstr>Procvičovali z  online učebnice a pracovního sešitu…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Dívali se na výuková videa…</vt:lpstr>
      <vt:lpstr>Chválím za pilnou práci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   březen- červen 2020 </dc:title>
  <dc:creator>Martina Ježková</dc:creator>
  <cp:lastModifiedBy>Martina Ježková</cp:lastModifiedBy>
  <cp:revision>1</cp:revision>
  <dcterms:created xsi:type="dcterms:W3CDTF">2020-06-12T16:56:51Z</dcterms:created>
  <dcterms:modified xsi:type="dcterms:W3CDTF">2020-06-12T17:00:13Z</dcterms:modified>
</cp:coreProperties>
</file>